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0"/>
  </p:notesMasterIdLst>
  <p:handoutMasterIdLst>
    <p:handoutMasterId r:id="rId11"/>
  </p:handoutMasterIdLst>
  <p:sldIdLst>
    <p:sldId id="261" r:id="rId6"/>
    <p:sldId id="259" r:id="rId7"/>
    <p:sldId id="262" r:id="rId8"/>
    <p:sldId id="263" r:id="rId9"/>
  </p:sldIdLst>
  <p:sldSz cx="9144000" cy="6858000" type="screen4x3"/>
  <p:notesSz cx="7023100" cy="9309100"/>
  <p:custDataLst>
    <p:tags r:id="rId12"/>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e Crocker" initials="kc" lastIdx="2" clrIdx="0">
    <p:extLst>
      <p:ext uri="{19B8F6BF-5375-455C-9EA6-DF929625EA0E}">
        <p15:presenceInfo xmlns:p15="http://schemas.microsoft.com/office/powerpoint/2012/main" userId="Kristine Crock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9203"/>
    <a:srgbClr val="004C65"/>
    <a:srgbClr val="71B2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7" autoAdjust="0"/>
    <p:restoredTop sz="94698" autoAdjust="0"/>
  </p:normalViewPr>
  <p:slideViewPr>
    <p:cSldViewPr>
      <p:cViewPr varScale="1">
        <p:scale>
          <a:sx n="85" d="100"/>
          <a:sy n="85" d="100"/>
        </p:scale>
        <p:origin x="178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270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7.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15D8B1-7085-4736-8210-4D3541397AE9}"/>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560D0207-B3A7-4DA2-B87C-A1A2701BF5E8}"/>
              </a:ext>
            </a:extLst>
          </p:cNvPr>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2AF86EA4-5D60-413F-A768-39E751B0A8E1}" type="datetimeFigureOut">
              <a:rPr lang="en-CA" smtClean="0"/>
              <a:t>2023-03-08</a:t>
            </a:fld>
            <a:endParaRPr lang="en-CA"/>
          </a:p>
        </p:txBody>
      </p:sp>
      <p:sp>
        <p:nvSpPr>
          <p:cNvPr id="4" name="Footer Placeholder 3">
            <a:extLst>
              <a:ext uri="{FF2B5EF4-FFF2-40B4-BE49-F238E27FC236}">
                <a16:creationId xmlns:a16="http://schemas.microsoft.com/office/drawing/2014/main" id="{0E3B1CB4-A706-40D5-9FAB-7D7C3A396739}"/>
              </a:ext>
            </a:extLst>
          </p:cNvPr>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BEAD0BBF-FA3D-4EE8-82C6-4DCA6314B2B2}"/>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F062C203-586E-427E-92F3-FB08F03C3575}" type="slidenum">
              <a:rPr lang="en-CA" smtClean="0"/>
              <a:t>‹#›</a:t>
            </a:fld>
            <a:endParaRPr lang="en-CA"/>
          </a:p>
        </p:txBody>
      </p:sp>
    </p:spTree>
    <p:custDataLst>
      <p:tags r:id="rId2"/>
    </p:custDataLst>
    <p:extLst>
      <p:ext uri="{BB962C8B-B14F-4D97-AF65-F5344CB8AC3E}">
        <p14:creationId xmlns:p14="http://schemas.microsoft.com/office/powerpoint/2010/main" val="437207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649" cy="466379"/>
          </a:xfrm>
          <a:prstGeom prst="rect">
            <a:avLst/>
          </a:prstGeom>
        </p:spPr>
        <p:txBody>
          <a:bodyPr vert="horz" lIns="88276" tIns="44138" rIns="88276" bIns="44138" rtlCol="0"/>
          <a:lstStyle>
            <a:lvl1pPr algn="l">
              <a:defRPr sz="1200"/>
            </a:lvl1pPr>
          </a:lstStyle>
          <a:p>
            <a:endParaRPr lang="en-CA"/>
          </a:p>
        </p:txBody>
      </p:sp>
      <p:sp>
        <p:nvSpPr>
          <p:cNvPr id="3" name="Date Placeholder 2"/>
          <p:cNvSpPr>
            <a:spLocks noGrp="1"/>
          </p:cNvSpPr>
          <p:nvPr>
            <p:ph type="dt" idx="1"/>
          </p:nvPr>
        </p:nvSpPr>
        <p:spPr>
          <a:xfrm>
            <a:off x="3977928" y="0"/>
            <a:ext cx="3043649" cy="466379"/>
          </a:xfrm>
          <a:prstGeom prst="rect">
            <a:avLst/>
          </a:prstGeom>
        </p:spPr>
        <p:txBody>
          <a:bodyPr vert="horz" lIns="88276" tIns="44138" rIns="88276" bIns="44138" rtlCol="0"/>
          <a:lstStyle>
            <a:lvl1pPr algn="r">
              <a:defRPr sz="1200"/>
            </a:lvl1pPr>
          </a:lstStyle>
          <a:p>
            <a:fld id="{D68DA5F6-E277-4E9A-B8D8-79C6A1F8BF01}" type="datetimeFigureOut">
              <a:rPr lang="en-CA" smtClean="0"/>
              <a:t>2023-03-08</a:t>
            </a:fld>
            <a:endParaRPr lang="en-CA"/>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88276" tIns="44138" rIns="88276" bIns="44138" rtlCol="0" anchor="ctr"/>
          <a:lstStyle/>
          <a:p>
            <a:endParaRPr lang="en-CA"/>
          </a:p>
        </p:txBody>
      </p:sp>
      <p:sp>
        <p:nvSpPr>
          <p:cNvPr id="5" name="Notes Placeholder 4"/>
          <p:cNvSpPr>
            <a:spLocks noGrp="1"/>
          </p:cNvSpPr>
          <p:nvPr>
            <p:ph type="body" sz="quarter" idx="3"/>
          </p:nvPr>
        </p:nvSpPr>
        <p:spPr>
          <a:xfrm>
            <a:off x="702616" y="4480621"/>
            <a:ext cx="5617870" cy="3664842"/>
          </a:xfrm>
          <a:prstGeom prst="rect">
            <a:avLst/>
          </a:prstGeom>
        </p:spPr>
        <p:txBody>
          <a:bodyPr vert="horz" lIns="88276" tIns="44138" rIns="88276" bIns="4413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722"/>
            <a:ext cx="3043649" cy="466378"/>
          </a:xfrm>
          <a:prstGeom prst="rect">
            <a:avLst/>
          </a:prstGeom>
        </p:spPr>
        <p:txBody>
          <a:bodyPr vert="horz" lIns="88276" tIns="44138" rIns="88276" bIns="44138" rtlCol="0" anchor="b"/>
          <a:lstStyle>
            <a:lvl1pPr algn="l">
              <a:defRPr sz="1200"/>
            </a:lvl1pPr>
          </a:lstStyle>
          <a:p>
            <a:endParaRPr lang="en-CA"/>
          </a:p>
        </p:txBody>
      </p:sp>
      <p:sp>
        <p:nvSpPr>
          <p:cNvPr id="7" name="Slide Number Placeholder 6"/>
          <p:cNvSpPr>
            <a:spLocks noGrp="1"/>
          </p:cNvSpPr>
          <p:nvPr>
            <p:ph type="sldNum" sz="quarter" idx="5"/>
          </p:nvPr>
        </p:nvSpPr>
        <p:spPr>
          <a:xfrm>
            <a:off x="3977928" y="8842722"/>
            <a:ext cx="3043649" cy="466378"/>
          </a:xfrm>
          <a:prstGeom prst="rect">
            <a:avLst/>
          </a:prstGeom>
        </p:spPr>
        <p:txBody>
          <a:bodyPr vert="horz" lIns="88276" tIns="44138" rIns="88276" bIns="44138" rtlCol="0" anchor="b"/>
          <a:lstStyle>
            <a:lvl1pPr algn="r">
              <a:defRPr sz="1200"/>
            </a:lvl1pPr>
          </a:lstStyle>
          <a:p>
            <a:fld id="{7C8FA73B-F11D-48B5-9075-F92E4135533B}" type="slidenum">
              <a:rPr lang="en-CA" smtClean="0"/>
              <a:t>‹#›</a:t>
            </a:fld>
            <a:endParaRPr lang="en-CA"/>
          </a:p>
        </p:txBody>
      </p:sp>
    </p:spTree>
    <p:extLst>
      <p:ext uri="{BB962C8B-B14F-4D97-AF65-F5344CB8AC3E}">
        <p14:creationId xmlns:p14="http://schemas.microsoft.com/office/powerpoint/2010/main" val="599031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16FFCE6D-4799-4A94-937C-8F73C6EB4C5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76671" y="-1167836"/>
            <a:ext cx="11764182" cy="8413260"/>
          </a:xfrm>
          <a:prstGeom prst="rect">
            <a:avLst/>
          </a:prstGeom>
        </p:spPr>
      </p:pic>
      <p:pic>
        <p:nvPicPr>
          <p:cNvPr id="12" name="Picture 11">
            <a:extLst>
              <a:ext uri="{FF2B5EF4-FFF2-40B4-BE49-F238E27FC236}">
                <a16:creationId xmlns:a16="http://schemas.microsoft.com/office/drawing/2014/main" id="{196B09E0-CB8C-46FC-AD4D-4F9FBBA4BCA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91880" y="332656"/>
            <a:ext cx="2555776" cy="1788100"/>
          </a:xfrm>
          <a:prstGeom prst="rect">
            <a:avLst/>
          </a:prstGeom>
        </p:spPr>
      </p:pic>
      <p:sp>
        <p:nvSpPr>
          <p:cNvPr id="9" name="Text Box 5">
            <a:extLst>
              <a:ext uri="{FF2B5EF4-FFF2-40B4-BE49-F238E27FC236}">
                <a16:creationId xmlns:a16="http://schemas.microsoft.com/office/drawing/2014/main" id="{BFD9ECFE-8EAB-4349-8EE3-E04C01251654}"/>
              </a:ext>
            </a:extLst>
          </p:cNvPr>
          <p:cNvSpPr txBox="1">
            <a:spLocks noChangeAspect="1" noChangeArrowheads="1"/>
          </p:cNvSpPr>
          <p:nvPr userDrawn="1"/>
        </p:nvSpPr>
        <p:spPr bwMode="auto">
          <a:xfrm>
            <a:off x="1331640" y="5993849"/>
            <a:ext cx="4599305" cy="106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0"/>
              </a:spcAft>
            </a:pPr>
            <a:r>
              <a:rPr lang="en-US"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Healthier </a:t>
            </a:r>
            <a:r>
              <a:rPr lang="en-US"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people</a:t>
            </a:r>
            <a:r>
              <a:rPr lang="en-US"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Healthier </a:t>
            </a:r>
            <a:r>
              <a:rPr lang="en-US"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communities</a:t>
            </a:r>
            <a:r>
              <a:rPr lang="en-US"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Thriving</a:t>
            </a:r>
            <a:r>
              <a:rPr lang="en-US"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together.</a:t>
            </a:r>
            <a:endParaRPr lang="en-CA" sz="12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fr-CA"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Le mieux-être des </a:t>
            </a:r>
            <a:r>
              <a:rPr lang="fr-CA"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gens</a:t>
            </a:r>
            <a:r>
              <a:rPr lang="fr-CA"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Le mieux-être des </a:t>
            </a:r>
            <a:r>
              <a:rPr lang="fr-CA"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communautés</a:t>
            </a:r>
            <a:r>
              <a:rPr lang="fr-CA"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a:t>
            </a:r>
            <a:r>
              <a:rPr lang="fr-CA" sz="1000" b="1"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Prospérons</a:t>
            </a:r>
            <a:r>
              <a:rPr lang="fr-CA" sz="10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ensemble.</a:t>
            </a:r>
            <a:endParaRPr lang="en-CA" sz="12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CA" sz="1100" i="1" spc="-2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rPr>
              <a:t> </a:t>
            </a:r>
            <a:endParaRPr lang="en-CA" sz="1200" dirty="0">
              <a:solidFill>
                <a:srgbClr val="004C65"/>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48555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473074"/>
            <a:ext cx="6766520" cy="1470025"/>
          </a:xfrm>
        </p:spPr>
        <p:txBody>
          <a:bodyPr/>
          <a:lstStyle/>
          <a:p>
            <a:r>
              <a:rPr lang="en-US" dirty="0"/>
              <a:t>Click to edit Master title style</a:t>
            </a:r>
            <a:endParaRPr lang="fr-CA" dirty="0"/>
          </a:p>
        </p:txBody>
      </p:sp>
      <p:sp>
        <p:nvSpPr>
          <p:cNvPr id="3" name="Subtitle 2"/>
          <p:cNvSpPr>
            <a:spLocks noGrp="1"/>
          </p:cNvSpPr>
          <p:nvPr>
            <p:ph type="subTitle" idx="1"/>
          </p:nvPr>
        </p:nvSpPr>
        <p:spPr>
          <a:xfrm>
            <a:off x="1587625" y="239712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CA"/>
          </a:p>
        </p:txBody>
      </p:sp>
      <p:pic>
        <p:nvPicPr>
          <p:cNvPr id="12" name="Picture 11">
            <a:extLst>
              <a:ext uri="{FF2B5EF4-FFF2-40B4-BE49-F238E27FC236}">
                <a16:creationId xmlns:a16="http://schemas.microsoft.com/office/drawing/2014/main" id="{3841A37C-56B9-4BF4-B90C-EB82D323B1B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26" y="5966118"/>
            <a:ext cx="4492206" cy="727197"/>
          </a:xfrm>
          <a:prstGeom prst="rect">
            <a:avLst/>
          </a:prstGeom>
        </p:spPr>
      </p:pic>
      <p:pic>
        <p:nvPicPr>
          <p:cNvPr id="7" name="Picture 6">
            <a:extLst>
              <a:ext uri="{FF2B5EF4-FFF2-40B4-BE49-F238E27FC236}">
                <a16:creationId xmlns:a16="http://schemas.microsoft.com/office/drawing/2014/main" id="{9E3D3750-2157-49EB-A95D-AE041E59BFC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68560" y="-474839"/>
            <a:ext cx="2184823" cy="1895825"/>
          </a:xfrm>
          <a:prstGeom prst="rect">
            <a:avLst/>
          </a:prstGeom>
        </p:spPr>
      </p:pic>
      <p:pic>
        <p:nvPicPr>
          <p:cNvPr id="16" name="Picture 15">
            <a:extLst>
              <a:ext uri="{FF2B5EF4-FFF2-40B4-BE49-F238E27FC236}">
                <a16:creationId xmlns:a16="http://schemas.microsoft.com/office/drawing/2014/main" id="{38CB4817-8430-4083-A82E-93B894B565B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682664" y="4914902"/>
            <a:ext cx="2922672" cy="2420888"/>
          </a:xfrm>
          <a:prstGeom prst="rect">
            <a:avLst/>
          </a:prstGeom>
        </p:spPr>
      </p:pic>
    </p:spTree>
    <p:custDataLst>
      <p:tags r:id="rId1"/>
    </p:custData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F143024-8727-48FB-9028-488DEED80F74}"/>
              </a:ext>
            </a:extLst>
          </p:cNvPr>
          <p:cNvSpPr>
            <a:spLocks noGrp="1"/>
          </p:cNvSpPr>
          <p:nvPr>
            <p:ph type="ctrTitle"/>
          </p:nvPr>
        </p:nvSpPr>
        <p:spPr>
          <a:xfrm>
            <a:off x="1619672" y="473074"/>
            <a:ext cx="6766520" cy="1470025"/>
          </a:xfrm>
        </p:spPr>
        <p:txBody>
          <a:bodyPr/>
          <a:lstStyle/>
          <a:p>
            <a:r>
              <a:rPr lang="en-US" dirty="0"/>
              <a:t>Click to edit Master title style</a:t>
            </a:r>
            <a:endParaRPr lang="fr-CA" dirty="0"/>
          </a:p>
        </p:txBody>
      </p:sp>
      <p:sp>
        <p:nvSpPr>
          <p:cNvPr id="9" name="Subtitle 2">
            <a:extLst>
              <a:ext uri="{FF2B5EF4-FFF2-40B4-BE49-F238E27FC236}">
                <a16:creationId xmlns:a16="http://schemas.microsoft.com/office/drawing/2014/main" id="{497D619D-9AE1-415D-9635-4715218088A0}"/>
              </a:ext>
            </a:extLst>
          </p:cNvPr>
          <p:cNvSpPr>
            <a:spLocks noGrp="1"/>
          </p:cNvSpPr>
          <p:nvPr>
            <p:ph type="subTitle" idx="1"/>
          </p:nvPr>
        </p:nvSpPr>
        <p:spPr>
          <a:xfrm>
            <a:off x="1587625" y="239712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CA"/>
          </a:p>
        </p:txBody>
      </p:sp>
      <p:pic>
        <p:nvPicPr>
          <p:cNvPr id="10" name="Picture 9">
            <a:extLst>
              <a:ext uri="{FF2B5EF4-FFF2-40B4-BE49-F238E27FC236}">
                <a16:creationId xmlns:a16="http://schemas.microsoft.com/office/drawing/2014/main" id="{BA332E5B-4F4F-43D2-82A1-062379529FA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26" y="5966118"/>
            <a:ext cx="4492206" cy="727197"/>
          </a:xfrm>
          <a:prstGeom prst="rect">
            <a:avLst/>
          </a:prstGeom>
        </p:spPr>
      </p:pic>
      <p:pic>
        <p:nvPicPr>
          <p:cNvPr id="15" name="Picture 14">
            <a:extLst>
              <a:ext uri="{FF2B5EF4-FFF2-40B4-BE49-F238E27FC236}">
                <a16:creationId xmlns:a16="http://schemas.microsoft.com/office/drawing/2014/main" id="{8F2B59E0-1CBC-4183-8D95-5B13747BE31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flipV="1">
            <a:off x="-1005608" y="4326391"/>
            <a:ext cx="2437680" cy="2531609"/>
          </a:xfrm>
          <a:prstGeom prst="rect">
            <a:avLst/>
          </a:prstGeom>
        </p:spPr>
      </p:pic>
    </p:spTree>
    <p:custDataLst>
      <p:tags r:id="rId1"/>
    </p:custDataLst>
    <p:extLst>
      <p:ext uri="{BB962C8B-B14F-4D97-AF65-F5344CB8AC3E}">
        <p14:creationId xmlns:p14="http://schemas.microsoft.com/office/powerpoint/2010/main" val="1571545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16FFCE6D-4799-4A94-937C-8F73C6EB4C5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76671" y="-1167836"/>
            <a:ext cx="11764182" cy="8413260"/>
          </a:xfrm>
          <a:prstGeom prst="rect">
            <a:avLst/>
          </a:prstGeom>
        </p:spPr>
      </p:pic>
      <p:pic>
        <p:nvPicPr>
          <p:cNvPr id="12" name="Picture 11">
            <a:extLst>
              <a:ext uri="{FF2B5EF4-FFF2-40B4-BE49-F238E27FC236}">
                <a16:creationId xmlns:a16="http://schemas.microsoft.com/office/drawing/2014/main" id="{196B09E0-CB8C-46FC-AD4D-4F9FBBA4BCA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7532" y="2144744"/>
            <a:ext cx="2555776" cy="1788100"/>
          </a:xfrm>
          <a:prstGeom prst="rect">
            <a:avLst/>
          </a:prstGeom>
        </p:spPr>
      </p:pic>
    </p:spTree>
    <p:custDataLst>
      <p:tags r:id="rId1"/>
    </p:custData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fr-CA"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CA" dirty="0"/>
          </a:p>
        </p:txBody>
      </p:sp>
    </p:spTree>
    <p:custDataLst>
      <p:tags r:id="rId6"/>
    </p:custDataLst>
  </p:cSld>
  <p:clrMap bg1="lt1" tx1="dk1" bg2="lt2" tx2="dk2" accent1="accent1" accent2="accent2" accent3="accent3" accent4="accent4" accent5="accent5" accent6="accent6" hlink="hlink" folHlink="folHlink"/>
  <p:sldLayoutIdLst>
    <p:sldLayoutId id="2147483657" r:id="rId1"/>
    <p:sldLayoutId id="2147483649" r:id="rId2"/>
    <p:sldLayoutId id="2147483656" r:id="rId3"/>
    <p:sldLayoutId id="2147483655"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9063E-A42A-4BFD-96BE-9DD8E63E5D20}"/>
              </a:ext>
            </a:extLst>
          </p:cNvPr>
          <p:cNvSpPr txBox="1">
            <a:spLocks/>
          </p:cNvSpPr>
          <p:nvPr/>
        </p:nvSpPr>
        <p:spPr>
          <a:xfrm>
            <a:off x="2339752" y="2708920"/>
            <a:ext cx="3879225" cy="22740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dirty="0">
                <a:solidFill>
                  <a:srgbClr val="FD9203"/>
                </a:solidFill>
              </a:rPr>
              <a:t>Click view Slide Master to customize</a:t>
            </a:r>
            <a:endParaRPr lang="fr-CA" dirty="0">
              <a:solidFill>
                <a:srgbClr val="FD9203"/>
              </a:solidFill>
            </a:endParaRPr>
          </a:p>
        </p:txBody>
      </p:sp>
    </p:spTree>
    <p:custDataLst>
      <p:tags r:id="rId1"/>
    </p:custDataLst>
    <p:extLst>
      <p:ext uri="{BB962C8B-B14F-4D97-AF65-F5344CB8AC3E}">
        <p14:creationId xmlns:p14="http://schemas.microsoft.com/office/powerpoint/2010/main" val="1380916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27D52E0F-774A-4C9F-8CFC-648AF883569D}"/>
              </a:ext>
            </a:extLst>
          </p:cNvPr>
          <p:cNvSpPr>
            <a:spLocks noGrp="1"/>
          </p:cNvSpPr>
          <p:nvPr>
            <p:ph type="ctrTitle"/>
          </p:nvPr>
        </p:nvSpPr>
        <p:spPr/>
        <p:txBody>
          <a:bodyPr/>
          <a:lstStyle/>
          <a:p>
            <a:endParaRPr lang="en-CA"/>
          </a:p>
        </p:txBody>
      </p:sp>
      <p:sp>
        <p:nvSpPr>
          <p:cNvPr id="12" name="Subtitle 11">
            <a:extLst>
              <a:ext uri="{FF2B5EF4-FFF2-40B4-BE49-F238E27FC236}">
                <a16:creationId xmlns:a16="http://schemas.microsoft.com/office/drawing/2014/main" id="{CD9DBEE6-5A40-4CF1-8C9A-D850D1927F70}"/>
              </a:ext>
            </a:extLst>
          </p:cNvPr>
          <p:cNvSpPr>
            <a:spLocks noGrp="1"/>
          </p:cNvSpPr>
          <p:nvPr>
            <p:ph type="subTitle" idx="1"/>
          </p:nvPr>
        </p:nvSpPr>
        <p:spPr/>
        <p:txBody>
          <a:bodyPr/>
          <a:lstStyle/>
          <a:p>
            <a:endParaRPr lang="en-CA"/>
          </a:p>
        </p:txBody>
      </p:sp>
    </p:spTree>
    <p:custDataLst>
      <p:tags r:id="rId1"/>
    </p:custDataLst>
    <p:extLst>
      <p:ext uri="{BB962C8B-B14F-4D97-AF65-F5344CB8AC3E}">
        <p14:creationId xmlns:p14="http://schemas.microsoft.com/office/powerpoint/2010/main" val="2083458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82BDDDC-BE7C-4577-A112-080D14BDAA69}"/>
              </a:ext>
            </a:extLst>
          </p:cNvPr>
          <p:cNvSpPr>
            <a:spLocks noGrp="1"/>
          </p:cNvSpPr>
          <p:nvPr>
            <p:ph type="title"/>
          </p:nvPr>
        </p:nvSpPr>
        <p:spPr>
          <a:xfrm>
            <a:off x="457200" y="274638"/>
            <a:ext cx="8229600" cy="1143000"/>
          </a:xfrm>
        </p:spPr>
        <p:txBody>
          <a:bodyPr/>
          <a:lstStyle/>
          <a:p>
            <a:endParaRPr lang="en-CA"/>
          </a:p>
        </p:txBody>
      </p:sp>
    </p:spTree>
    <p:custDataLst>
      <p:tags r:id="rId1"/>
    </p:custDataLst>
    <p:extLst>
      <p:ext uri="{BB962C8B-B14F-4D97-AF65-F5344CB8AC3E}">
        <p14:creationId xmlns:p14="http://schemas.microsoft.com/office/powerpoint/2010/main" val="213387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4523464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VbQ8BNzw"/>
  <p:tag name="ARTICULATE_SLIDE_THUMBNAIL_REFRESH" val="1"/>
  <p:tag name="ARTICULATE_SLIDE_COUNT" val="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Year_x0020_at_x0020_a_x0020_Glance xmlns="dec2473e-1590-48d0-8a4e-d5c8001c7598">2023</Year_x0020_at_x0020_a_x0020_Glance>
    <Issuing_x0020_Authority xmlns="dec2473e-1590-48d0-8a4e-d5c8001c7598">Corporate Communications</Issuing_x0020_Authority>
    <Primary_x0020_Contact_x0020_Name xmlns="dec2473e-1590-48d0-8a4e-d5c8001c7598">
      <UserInfo>
        <DisplayName>Sylvie Robidoux</DisplayName>
        <AccountId>510</AccountId>
        <AccountType/>
      </UserInfo>
    </Primary_x0020_Contact_x0020_Name>
    <If_x0020_Team_x002c__x0020_specify xmlns="dec2473e-1590-48d0-8a4e-d5c8001c7598">Director - Communications</If_x0020_Team_x002c__x0020_specify>
    <Issue_x0020_Date xmlns="dec2473e-1590-48d0-8a4e-d5c8001c7598">2017-11-01T05:00:00+00:00</Issue_x0020_Date>
    <If_x0020_Formal_x0020_Education_x0020_is_x0020_required_x002c__x0020_specify_x0020_who_x0020_will_x0020_deliver_x0020_the_x0020_education xmlns="dec2473e-1590-48d0-8a4e-d5c8001c7598" xsi:nil="true"/>
    <Additional_x0020_Implementation_x0020_Plan_x0020_Comments xmlns="dec2473e-1590-48d0-8a4e-d5c8001c7598" xsi:nil="true"/>
    <Date_x0020_of_x0020_Approval_x0020_by_x0020_Senior_x0020_Management_x0020_Executive_x0020_Sponsor xmlns="dec2473e-1590-48d0-8a4e-d5c8001c7598">2023-03-08T06:00:00+00:00</Date_x0020_of_x0020_Approval_x0020_by_x0020_Senior_x0020_Management_x0020_Executive_x0020_Sponsor>
    <Education_x0020_Strategy xmlns="dec2473e-1590-48d0-8a4e-d5c8001c7598">For Circulation, Read Only</Education_x0020_Strategy>
    <Archive xmlns="a6358460-65c0-4090-8644-96f0c3d6337c">false</Archive>
    <Review_x0020_Date xmlns="dec2473e-1590-48d0-8a4e-d5c8001c7598" xsi:nil="true"/>
    <Senior_x0020_Management_x0020_Executive_x0020_Sponsor xmlns="dec2473e-1590-48d0-8a4e-d5c8001c7598">CEO</Senior_x0020_Management_x0020_Executive_x0020_Sponsor>
    <Type_x0020_of_x0020_Document xmlns="80a9c335-75bb-4f64-b77f-743fa91b59e2">Templates and Forms</Type_x0020_of_x0020_Document>
    <Revision_x0020_Date xmlns="dec2473e-1590-48d0-8a4e-d5c8001c7598">2023-03-08T06:00:00+00:00</Revision_x0020_Date>
    <If_x0020_replacing_x0020_exising_x0020_policy_x002c__x0020_procedure_x0020_or_x0020_guideline_x002c__x0020_identify_x0020_previous_x0020_Name_x0020_assigned. xmlns="dec2473e-1590-48d0-8a4e-d5c8001c7598" xsi:nil="true"/>
    <Number xmlns="c283568a-5bed-4025-86b4-724264cb85ab">ORG.1110.FORM.012</Number>
    <Rational_x0020_for_x0020_policy_x002c__x0020_procedure_x0020_or_x0020_guideline_x0020_development_x002c__x0020_revision_x0020_or_x0020_removal_x0020_due_x0020_to_x0020_obselecence xmlns="dec2473e-1590-48d0-8a4e-d5c8001c7598" xsi:nil="true"/>
    <Discipline_x0020_or_x0020_Multidiscipline_x0020_Endorsement xmlns="dec2473e-1590-48d0-8a4e-d5c8001c7598" xsi:nil="true"/>
    <Contact_x0020_Number xmlns="dec2473e-1590-48d0-8a4e-d5c8001c7598">204-248-7250</Contact_x0020_Number>
    <Policy_x0020_Status xmlns="dec2473e-1590-48d0-8a4e-d5c8001c7598">Revised</Policy_x0020_Status>
  </documentManagement>
</p:properties>
</file>

<file path=customXml/item3.xml><?xml version="1.0" encoding="utf-8"?>
<?mso-contentType ?>
<customXsn xmlns="http://schemas.microsoft.com/office/2006/metadata/customXsn">
  <xsnLocation/>
  <cached>True</cached>
  <openByDefault>False</openByDefault>
  <xsnScope/>
</customXsn>
</file>

<file path=customXml/item4.xml><?xml version="1.0" encoding="utf-8"?>
<ct:contentTypeSchema xmlns:ct="http://schemas.microsoft.com/office/2006/metadata/contentType" xmlns:ma="http://schemas.microsoft.com/office/2006/metadata/properties/metaAttributes" ct:_="" ma:_="" ma:contentTypeName="Status Report" ma:contentTypeID="0x010109003DDED8CCAA28AB4683A90D67026DECF0006E4E60EE3F8DE94E8FC35DD9CD588621" ma:contentTypeVersion="20" ma:contentTypeDescription="" ma:contentTypeScope="" ma:versionID="859741f58d8e79540da426a195c9f9d9">
  <xsd:schema xmlns:xsd="http://www.w3.org/2001/XMLSchema" xmlns:xs="http://www.w3.org/2001/XMLSchema" xmlns:p="http://schemas.microsoft.com/office/2006/metadata/properties" xmlns:ns2="c283568a-5bed-4025-86b4-724264cb85ab" xmlns:ns3="dec2473e-1590-48d0-8a4e-d5c8001c7598" xmlns:ns4="80a9c335-75bb-4f64-b77f-743fa91b59e2" xmlns:ns5="a6358460-65c0-4090-8644-96f0c3d6337c" targetNamespace="http://schemas.microsoft.com/office/2006/metadata/properties" ma:root="true" ma:fieldsID="3a330bb23eb6232cb4354877860837af" ns2:_="" ns3:_="" ns4:_="" ns5:_="">
    <xsd:import namespace="c283568a-5bed-4025-86b4-724264cb85ab"/>
    <xsd:import namespace="dec2473e-1590-48d0-8a4e-d5c8001c7598"/>
    <xsd:import namespace="80a9c335-75bb-4f64-b77f-743fa91b59e2"/>
    <xsd:import namespace="a6358460-65c0-4090-8644-96f0c3d6337c"/>
    <xsd:element name="properties">
      <xsd:complexType>
        <xsd:sequence>
          <xsd:element name="documentManagement">
            <xsd:complexType>
              <xsd:all>
                <xsd:element ref="ns2:Number"/>
                <xsd:element ref="ns3:Issuing_x0020_Authority" minOccurs="0"/>
                <xsd:element ref="ns3:If_x0020_Team_x002c__x0020_specify" minOccurs="0"/>
                <xsd:element ref="ns3:Primary_x0020_Contact_x0020_Name" minOccurs="0"/>
                <xsd:element ref="ns3:Contact_x0020_Number" minOccurs="0"/>
                <xsd:element ref="ns3:Issue_x0020_Date" minOccurs="0"/>
                <xsd:element ref="ns3:Review_x0020_Date" minOccurs="0"/>
                <xsd:element ref="ns3:Revision_x0020_Date" minOccurs="0"/>
                <xsd:element ref="ns3:Policy_x0020_Status" minOccurs="0"/>
                <xsd:element ref="ns3:If_x0020_replacing_x0020_exising_x0020_policy_x002c__x0020_procedure_x0020_or_x0020_guideline_x002c__x0020_identify_x0020_previous_x0020_Name_x0020_assigned." minOccurs="0"/>
                <xsd:element ref="ns3:Rational_x0020_for_x0020_policy_x002c__x0020_procedure_x0020_or_x0020_guideline_x0020_development_x002c__x0020_revision_x0020_or_x0020_removal_x0020_due_x0020_to_x0020_obselecence" minOccurs="0"/>
                <xsd:element ref="ns3:Discipline_x0020_or_x0020_Multidiscipline_x0020_Endorsement" minOccurs="0"/>
                <xsd:element ref="ns3:Senior_x0020_Management_x0020_Executive_x0020_Sponsor" minOccurs="0"/>
                <xsd:element ref="ns3:Date_x0020_of_x0020_Approval_x0020_by_x0020_Senior_x0020_Management_x0020_Executive_x0020_Sponsor" minOccurs="0"/>
                <xsd:element ref="ns3:Education_x0020_Strategy" minOccurs="0"/>
                <xsd:element ref="ns3:If_x0020_Formal_x0020_Education_x0020_is_x0020_required_x002c__x0020_specify_x0020_who_x0020_will_x0020_deliver_x0020_the_x0020_education" minOccurs="0"/>
                <xsd:element ref="ns3:Additional_x0020_Implementation_x0020_Plan_x0020_Comments" minOccurs="0"/>
                <xsd:element ref="ns3:Year_x0020_at_x0020_a_x0020_Glance" minOccurs="0"/>
                <xsd:element ref="ns4:Type_x0020_of_x0020_Document" minOccurs="0"/>
                <xsd:element ref="ns5:Archiv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83568a-5bed-4025-86b4-724264cb85ab" elementFormDefault="qualified">
    <xsd:import namespace="http://schemas.microsoft.com/office/2006/documentManagement/types"/>
    <xsd:import namespace="http://schemas.microsoft.com/office/infopath/2007/PartnerControls"/>
    <xsd:element name="Number" ma:index="2" ma:displayName="Number" ma:internalName="Number">
      <xsd:simpleType>
        <xsd:restriction base="dms:Text">
          <xsd:maxLength value="50"/>
        </xsd:restriction>
      </xsd:simpleType>
    </xsd:element>
  </xsd:schema>
  <xsd:schema xmlns:xsd="http://www.w3.org/2001/XMLSchema" xmlns:xs="http://www.w3.org/2001/XMLSchema" xmlns:dms="http://schemas.microsoft.com/office/2006/documentManagement/types" xmlns:pc="http://schemas.microsoft.com/office/infopath/2007/PartnerControls" targetNamespace="dec2473e-1590-48d0-8a4e-d5c8001c7598" elementFormDefault="qualified">
    <xsd:import namespace="http://schemas.microsoft.com/office/2006/documentManagement/types"/>
    <xsd:import namespace="http://schemas.microsoft.com/office/infopath/2007/PartnerControls"/>
    <xsd:element name="Issuing_x0020_Authority" ma:index="3" nillable="true" ma:displayName="Team Name" ma:description="Identify Team or Individual" ma:internalName="Issuing_x0020_Authority">
      <xsd:simpleType>
        <xsd:restriction base="dms:Text">
          <xsd:maxLength value="150"/>
        </xsd:restriction>
      </xsd:simpleType>
    </xsd:element>
    <xsd:element name="If_x0020_Team_x002c__x0020_specify" ma:index="4" nillable="true" ma:displayName="Team Lead" ma:internalName="If_x0020_Team_x002C__x0020_specify">
      <xsd:simpleType>
        <xsd:restriction base="dms:Text">
          <xsd:maxLength value="255"/>
        </xsd:restriction>
      </xsd:simpleType>
    </xsd:element>
    <xsd:element name="Primary_x0020_Contact_x0020_Name" ma:index="5" nillable="true" ma:displayName="Publisher" ma:description="Identify primary name of contact to respond to questions or feedback on Policy, Procedure, Standard Guideline or Supporting Document" ma:list="UserInfo" ma:SharePointGroup="0" ma:internalName="Primary_x0020_Contact_x0020_Nam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ntact_x0020_Number" ma:index="6" nillable="true" ma:displayName="Contact Number" ma:internalName="Contact_x0020_Number">
      <xsd:simpleType>
        <xsd:restriction base="dms:Text">
          <xsd:maxLength value="25"/>
        </xsd:restriction>
      </xsd:simpleType>
    </xsd:element>
    <xsd:element name="Issue_x0020_Date" ma:index="7" nillable="true" ma:displayName="Issue Date" ma:description="Date approved for initial use in Region.  This date does not change for the life of the Policy, Procedure, Standard Guideline or Supporting Document" ma:format="DateOnly" ma:internalName="Issue_x0020_Date" ma:readOnly="false">
      <xsd:simpleType>
        <xsd:restriction base="dms:DateTime"/>
      </xsd:simpleType>
    </xsd:element>
    <xsd:element name="Review_x0020_Date" ma:index="8" nillable="true" ma:displayName="Review Date" ma:description="Date Policy, Procedure, Standard Guideline or Supporting Document was reviewed, but no changes were required." ma:format="DateOnly" ma:internalName="Review_x0020_Date" ma:readOnly="false">
      <xsd:simpleType>
        <xsd:restriction base="dms:DateTime"/>
      </xsd:simpleType>
    </xsd:element>
    <xsd:element name="Revision_x0020_Date" ma:index="9" nillable="true" ma:displayName="Revision Date" ma:description="Date current revisions approved for use in Region." ma:format="DateOnly" ma:internalName="Revision_x0020_Date" ma:readOnly="false">
      <xsd:simpleType>
        <xsd:restriction base="dms:DateTime"/>
      </xsd:simpleType>
    </xsd:element>
    <xsd:element name="Policy_x0020_Status" ma:index="10" nillable="true" ma:displayName="Policy Status" ma:default="New" ma:format="RadioButtons" ma:internalName="Policy_x0020_Status" ma:readOnly="false">
      <xsd:simpleType>
        <xsd:restriction base="dms:Choice">
          <xsd:enumeration value="New"/>
          <xsd:enumeration value="Revised"/>
          <xsd:enumeration value="Obsolete"/>
        </xsd:restriction>
      </xsd:simpleType>
    </xsd:element>
    <xsd:element name="If_x0020_replacing_x0020_exising_x0020_policy_x002c__x0020_procedure_x0020_or_x0020_guideline_x002c__x0020_identify_x0020_previous_x0020_Name_x0020_assigned." ma:index="11" nillable="true" ma:displayName="List name and reference number of documents being replaced/archived" ma:description="Identify previous Name and Number assigned, if different, to avoid duplication of information under more than one subject title.  Include all former RHA Central and South Eastman documentation being replaced" ma:internalName="If_x0020_replacing_x0020_exising_x0020_policy_x002C__x0020_procedure_x0020_or_x0020_guideline_x002C__x0020_identify_x0020_previous_x0020_Name_x0020_assigned_x002e_">
      <xsd:simpleType>
        <xsd:restriction base="dms:Note"/>
      </xsd:simpleType>
    </xsd:element>
    <xsd:element name="Rational_x0020_for_x0020_policy_x002c__x0020_procedure_x0020_or_x0020_guideline_x0020_development_x002c__x0020_revision_x0020_or_x0020_removal_x0020_due_x0020_to_x0020_obselecence" ma:index="12" nillable="true" ma:displayName="Rational for Development" ma:description="Indicate Rational for Policy, Procedure, Standard Guideline or Supporting Document development, revision or removal" ma:internalName="Rational_x0020_for_x0020_policy_x002C__x0020_procedure_x0020_or_x0020_guideline_x0020_development_x002C__x0020_revision_x0020_or_x0020_removal_x0020_due_x0020_to_x0020_obselecence" ma:readOnly="false">
      <xsd:simpleType>
        <xsd:restriction base="dms:Note">
          <xsd:maxLength value="255"/>
        </xsd:restriction>
      </xsd:simpleType>
    </xsd:element>
    <xsd:element name="Discipline_x0020_or_x0020_Multidiscipline_x0020_Endorsement" ma:index="13" nillable="true" ma:displayName="Teams/Programs consulted for endorsement" ma:internalName="Discipline_x0020_or_x0020_Multidiscipline_x0020_Endorsement">
      <xsd:simpleType>
        <xsd:restriction base="dms:Note">
          <xsd:maxLength value="255"/>
        </xsd:restriction>
      </xsd:simpleType>
    </xsd:element>
    <xsd:element name="Senior_x0020_Management_x0020_Executive_x0020_Sponsor" ma:index="14" nillable="true" ma:displayName="Approved By" ma:description="Senior Leadership Team member and title" ma:internalName="Senior_x0020_Management_x0020_Executive_x0020_Sponsor">
      <xsd:simpleType>
        <xsd:restriction base="dms:Text">
          <xsd:maxLength value="150"/>
        </xsd:restriction>
      </xsd:simpleType>
    </xsd:element>
    <xsd:element name="Date_x0020_of_x0020_Approval_x0020_by_x0020_Senior_x0020_Management_x0020_Executive_x0020_Sponsor" ma:index="15" nillable="true" ma:displayName="Date of Approval" ma:format="DateOnly" ma:internalName="Date_x0020_of_x0020_Approval_x0020_by_x0020_Senior_x0020_Management_x0020_Executive_x0020_Sponsor">
      <xsd:simpleType>
        <xsd:restriction base="dms:DateTime"/>
      </xsd:simpleType>
    </xsd:element>
    <xsd:element name="Education_x0020_Strategy" ma:index="16" nillable="true" ma:displayName="Education Strategy" ma:default="For Circulation, Read Only" ma:description="Identify method of education, if required." ma:format="RadioButtons" ma:internalName="Education_x0020_Strategy" ma:readOnly="false">
      <xsd:simpleType>
        <xsd:restriction base="dms:Choice">
          <xsd:enumeration value="For Circulation, Read Only"/>
          <xsd:enumeration value="Formal Education"/>
        </xsd:restriction>
      </xsd:simpleType>
    </xsd:element>
    <xsd:element name="If_x0020_Formal_x0020_Education_x0020_is_x0020_required_x002c__x0020_specify_x0020_who_x0020_will_x0020_deliver_x0020_the_x0020_education" ma:index="17" nillable="true" ma:displayName="If Formal Education is required, specify who will deliver the education" ma:internalName="If_x0020_Formal_x0020_Education_x0020_is_x0020_required_x002C__x0020_specify_x0020_who_x0020_will_x0020_deliver_x0020_the_x0020_education" ma:readOnly="false">
      <xsd:simpleType>
        <xsd:restriction base="dms:Note">
          <xsd:maxLength value="255"/>
        </xsd:restriction>
      </xsd:simpleType>
    </xsd:element>
    <xsd:element name="Additional_x0020_Implementation_x0020_Plan_x0020_Comments" ma:index="18" nillable="true" ma:displayName="Additional Implementation Plan Comments" ma:internalName="Additional_x0020_Implementation_x0020_Plan_x0020_Comments" ma:readOnly="false">
      <xsd:simpleType>
        <xsd:restriction base="dms:Note">
          <xsd:maxLength value="255"/>
        </xsd:restriction>
      </xsd:simpleType>
    </xsd:element>
    <xsd:element name="Year_x0020_at_x0020_a_x0020_Glance" ma:index="25" nillable="true" ma:displayName="Year at a Glance" ma:default="- Please make a selection -" ma:description="Select the relevant Year to group minutes." ma:format="Dropdown" ma:internalName="Year_x0020_at_x0020_a_x0020_Glance">
      <xsd:simpleType>
        <xsd:restriction base="dms:Choice">
          <xsd:enumeration value="- Please make a selection -"/>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enumeration value="2021"/>
          <xsd:enumeration value="2022"/>
          <xsd:enumeration value="2023"/>
          <xsd:enumeration value="2024"/>
          <xsd:enumeration value="2025"/>
        </xsd:restriction>
      </xsd:simpleType>
    </xsd:element>
  </xsd:schema>
  <xsd:schema xmlns:xsd="http://www.w3.org/2001/XMLSchema" xmlns:xs="http://www.w3.org/2001/XMLSchema" xmlns:dms="http://schemas.microsoft.com/office/2006/documentManagement/types" xmlns:pc="http://schemas.microsoft.com/office/infopath/2007/PartnerControls" targetNamespace="80a9c335-75bb-4f64-b77f-743fa91b59e2" elementFormDefault="qualified">
    <xsd:import namespace="http://schemas.microsoft.com/office/2006/documentManagement/types"/>
    <xsd:import namespace="http://schemas.microsoft.com/office/infopath/2007/PartnerControls"/>
    <xsd:element name="Type_x0020_of_x0020_Document" ma:index="26" nillable="true" ma:displayName="Type of Document" ma:default="Policy" ma:description="Choose what type of document you are uploading.  If uploading a Supporting Document, choose the associated document that your document supports.&#10;" ma:format="Dropdown" ma:internalName="Type_x0020_of_x0020_Document">
      <xsd:simpleType>
        <xsd:restriction base="dms:Choice">
          <xsd:enumeration value="Policy"/>
          <xsd:enumeration value="Procedure"/>
          <xsd:enumeration value="Standard Guideline"/>
          <xsd:enumeration value="Templates and Forms"/>
        </xsd:restriction>
      </xsd:simpleType>
    </xsd:element>
  </xsd:schema>
  <xsd:schema xmlns:xsd="http://www.w3.org/2001/XMLSchema" xmlns:xs="http://www.w3.org/2001/XMLSchema" xmlns:dms="http://schemas.microsoft.com/office/2006/documentManagement/types" xmlns:pc="http://schemas.microsoft.com/office/infopath/2007/PartnerControls" targetNamespace="a6358460-65c0-4090-8644-96f0c3d6337c" elementFormDefault="qualified">
    <xsd:import namespace="http://schemas.microsoft.com/office/2006/documentManagement/types"/>
    <xsd:import namespace="http://schemas.microsoft.com/office/infopath/2007/PartnerControls"/>
    <xsd:element name="Archive" ma:index="27" nillable="true" ma:displayName="Archive" ma:default="0" ma:internalName="Archiv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3" ma:displayName="Content Type"/>
        <xsd:element ref="dc:title" minOccurs="0" maxOccurs="1" ma:displayName="Subject"/>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AEA47B-893D-44B3-AC36-07D86218B2B2}"/>
</file>

<file path=customXml/itemProps2.xml><?xml version="1.0" encoding="utf-8"?>
<ds:datastoreItem xmlns:ds="http://schemas.openxmlformats.org/officeDocument/2006/customXml" ds:itemID="{B6182B09-EE2B-4305-9F9E-2A3089A93ABB}"/>
</file>

<file path=customXml/itemProps3.xml><?xml version="1.0" encoding="utf-8"?>
<ds:datastoreItem xmlns:ds="http://schemas.openxmlformats.org/officeDocument/2006/customXml" ds:itemID="{D062F558-1C48-4E7E-BE87-5D76DB49F38F}"/>
</file>

<file path=customXml/itemProps4.xml><?xml version="1.0" encoding="utf-8"?>
<ds:datastoreItem xmlns:ds="http://schemas.openxmlformats.org/officeDocument/2006/customXml" ds:itemID="{1F1E0F2A-2822-416C-BD7B-68D1D88F8CAD}"/>
</file>

<file path=docProps/app.xml><?xml version="1.0" encoding="utf-8"?>
<Properties xmlns="http://schemas.openxmlformats.org/officeDocument/2006/extended-properties" xmlns:vt="http://schemas.openxmlformats.org/officeDocument/2006/docPropsVTypes">
  <TotalTime>621</TotalTime>
  <Words>6</Words>
  <Application>Microsoft Office PowerPoint</Application>
  <PresentationFormat>On-screen Show (4:3)</PresentationFormat>
  <Paragraphs>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PowerPoint Presentation</vt:lpstr>
      <vt:lpstr>PowerPoint Presentation</vt:lpstr>
      <vt:lpstr>PowerPoint Presentation</vt:lpstr>
      <vt:lpstr>PowerPoint Presentation</vt:lpstr>
    </vt:vector>
  </TitlesOfParts>
  <Company>Regional Health Authority Central Manitoba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Kristine Crocker</dc:creator>
  <cp:lastModifiedBy>Kristine Crocker</cp:lastModifiedBy>
  <cp:revision>39</cp:revision>
  <cp:lastPrinted>2018-05-28T16:15:07Z</cp:lastPrinted>
  <dcterms:created xsi:type="dcterms:W3CDTF">2012-10-22T15:47:09Z</dcterms:created>
  <dcterms:modified xsi:type="dcterms:W3CDTF">2023-03-08T15:46:08Z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0x010109003DDED8CCAA28AB4683A90D67026DECF0006E4E60EE3F8DE94E8FC35DD9CD588621</vt:lpwstr>
  </property>
  <property fmtid="{D5CDD505-2E9C-101B-9397-08002B2CF9AE}" pid="3" name="ArticulateGUID">
    <vt:lpwstr>CF30055D-6CE4-4E23-BC93-D49D40E36AA9</vt:lpwstr>
  </property>
  <property fmtid="{D5CDD505-2E9C-101B-9397-08002B2CF9AE}" pid="4" name="ArticulatePath">
    <vt:lpwstr>PowerPoint Presentation-II</vt:lpwstr>
  </property>
  <property fmtid="{D5CDD505-2E9C-101B-9397-08002B2CF9AE}" pid="5" name="WorkflowChangePath">
    <vt:lpwstr>0ace76f4-4875-4659-8053-766028b7a3cb,4;</vt:lpwstr>
  </property>
</Properties>
</file>